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2"/>
    <p:restoredTop sz="90399"/>
  </p:normalViewPr>
  <p:slideViewPr>
    <p:cSldViewPr snapToGrid="0" snapToObjects="1">
      <p:cViewPr varScale="1">
        <p:scale>
          <a:sx n="105" d="100"/>
          <a:sy n="105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35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17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98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2946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42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33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07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1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1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8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06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0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2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7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2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jpeg"/><Relationship Id="rId9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8.jpeg"/><Relationship Id="rId7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13259" y="1455285"/>
            <a:ext cx="6517482" cy="625287"/>
          </a:xfrm>
        </p:spPr>
        <p:txBody>
          <a:bodyPr>
            <a:normAutofit fontScale="90000"/>
          </a:bodyPr>
          <a:lstStyle/>
          <a:p>
            <a:r>
              <a:rPr lang="es-ES_tradnl" dirty="0" err="1" smtClean="0"/>
              <a:t>Visi</a:t>
            </a:r>
            <a:r>
              <a:rPr lang="es-ES" dirty="0" err="1" smtClean="0"/>
              <a:t>ón</a:t>
            </a:r>
            <a:r>
              <a:rPr lang="es-ES" dirty="0" smtClean="0"/>
              <a:t> por computador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13259" y="2136397"/>
            <a:ext cx="6517482" cy="1028699"/>
          </a:xfrm>
        </p:spPr>
        <p:txBody>
          <a:bodyPr/>
          <a:lstStyle/>
          <a:p>
            <a:r>
              <a:rPr lang="es-ES_tradnl" dirty="0" smtClean="0"/>
              <a:t>Reconocimiento de caras</a:t>
            </a:r>
            <a:endParaRPr lang="es-ES_tradnl" dirty="0"/>
          </a:p>
        </p:txBody>
      </p:sp>
      <p:sp>
        <p:nvSpPr>
          <p:cNvPr id="4" name="Rectángulo 3"/>
          <p:cNvSpPr/>
          <p:nvPr/>
        </p:nvSpPr>
        <p:spPr>
          <a:xfrm>
            <a:off x="3745951" y="3676263"/>
            <a:ext cx="2167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350" baseline="30000" dirty="0">
                <a:solidFill>
                  <a:srgbClr val="00000A"/>
                </a:solidFill>
                <a:latin typeface="Helvetica" charset="0"/>
              </a:rPr>
              <a:t> </a:t>
            </a:r>
            <a:endParaRPr lang="es-ES_tradnl" sz="1350" dirty="0"/>
          </a:p>
        </p:txBody>
      </p:sp>
      <p:pic>
        <p:nvPicPr>
          <p:cNvPr id="5" name="Imagen 4" descr="../../../Downloads/Face-scanning-FBI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089710" y="2714324"/>
            <a:ext cx="2962871" cy="285189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38844" y="4653642"/>
            <a:ext cx="216761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Realizado por:</a:t>
            </a:r>
          </a:p>
          <a:p>
            <a:r>
              <a:rPr lang="es-ES_tradnl" sz="1350" dirty="0"/>
              <a:t>Cristina </a:t>
            </a:r>
            <a:r>
              <a:rPr lang="es-ES_tradnl" sz="1350" dirty="0" err="1"/>
              <a:t>Zuheros</a:t>
            </a:r>
            <a:r>
              <a:rPr lang="es-ES_tradnl" sz="1350" dirty="0"/>
              <a:t> Montes</a:t>
            </a:r>
          </a:p>
          <a:p>
            <a:r>
              <a:rPr lang="es-ES_tradnl" sz="1350" dirty="0"/>
              <a:t>Francisco P</a:t>
            </a:r>
            <a:r>
              <a:rPr lang="es-ES" sz="1350" dirty="0" err="1"/>
              <a:t>érez</a:t>
            </a:r>
            <a:r>
              <a:rPr lang="es-ES" sz="1350" dirty="0"/>
              <a:t> Hernández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35679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4 Filtro gaussiano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685332" y="1804068"/>
            <a:ext cx="7772870" cy="4192203"/>
          </a:xfrm>
        </p:spPr>
        <p:txBody>
          <a:bodyPr/>
          <a:lstStyle/>
          <a:p>
            <a:r>
              <a:rPr lang="es-ES_tradnl" cap="none" dirty="0" smtClean="0"/>
              <a:t>Objetivo</a:t>
            </a:r>
            <a:r>
              <a:rPr lang="es-ES_tradnl" cap="none" dirty="0" smtClean="0"/>
              <a:t>: Aplicar un filtro gaussiano para intentar reconocer una cara</a:t>
            </a:r>
          </a:p>
          <a:p>
            <a:r>
              <a:rPr lang="es-ES_tradnl" cap="none" dirty="0" smtClean="0"/>
              <a:t>Resultado: Debido al flash, los ojos se resaltan un poco. Al no creer poder avanzar en esta idea, la desestimamos.</a:t>
            </a:r>
          </a:p>
          <a:p>
            <a:endParaRPr lang="es-ES_tradnl" cap="none" dirty="0"/>
          </a:p>
        </p:txBody>
      </p:sp>
      <p:pic>
        <p:nvPicPr>
          <p:cNvPr id="4" name="Imagen 3" descr="Francisco/documento/4/0Gaus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76274" y="3523615"/>
            <a:ext cx="1353820" cy="2267585"/>
          </a:xfrm>
          <a:prstGeom prst="rect">
            <a:avLst/>
          </a:prstGeom>
        </p:spPr>
      </p:pic>
      <p:pic>
        <p:nvPicPr>
          <p:cNvPr id="5" name="Imagen 4" descr="Francisco/documento/4/9Gaus.jp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008611" y="3900170"/>
            <a:ext cx="1494155" cy="1891030"/>
          </a:xfrm>
          <a:prstGeom prst="rect">
            <a:avLst/>
          </a:prstGeom>
        </p:spPr>
      </p:pic>
      <p:pic>
        <p:nvPicPr>
          <p:cNvPr id="6" name="Imagen 5" descr="Francisco/documento/4/15Gaus.jpg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981283" y="3337560"/>
            <a:ext cx="1188085" cy="2453640"/>
          </a:xfrm>
          <a:prstGeom prst="rect">
            <a:avLst/>
          </a:prstGeom>
        </p:spPr>
      </p:pic>
      <p:pic>
        <p:nvPicPr>
          <p:cNvPr id="8" name="Imagen 7" descr="Francisco/documento/4/201Gaus.jpg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6647885" y="3870325"/>
            <a:ext cx="1254125" cy="19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1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5 segundo buscador de ojos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814251"/>
          </a:xfrm>
        </p:spPr>
        <p:txBody>
          <a:bodyPr>
            <a:normAutofit/>
          </a:bodyPr>
          <a:lstStyle/>
          <a:p>
            <a:r>
              <a:rPr lang="es-ES_tradnl" cap="none" dirty="0" smtClean="0"/>
              <a:t>Objetivo</a:t>
            </a:r>
            <a:r>
              <a:rPr lang="es-ES_tradnl" cap="none" dirty="0" smtClean="0"/>
              <a:t>: A partir de las </a:t>
            </a:r>
            <a:r>
              <a:rPr lang="es-ES_tradnl" cap="none" dirty="0" err="1" smtClean="0"/>
              <a:t>im</a:t>
            </a:r>
            <a:r>
              <a:rPr lang="es-ES" cap="none" dirty="0" err="1" smtClean="0"/>
              <a:t>ágenes</a:t>
            </a:r>
            <a:r>
              <a:rPr lang="es-ES" cap="none" dirty="0" smtClean="0"/>
              <a:t> recortadas en blanco y negro, reconocer ojos. </a:t>
            </a:r>
          </a:p>
          <a:p>
            <a:r>
              <a:rPr lang="es-ES" cap="none" dirty="0" smtClean="0"/>
              <a:t>Técnica: En las zonas negras estarán la boca, ojos, nariz, pelo. Comparamos estas zonas con la imagen original buscando la pupila y pasándola a  purpura, y buscando el blanco del ojo y pasándolo a verde.</a:t>
            </a:r>
          </a:p>
          <a:p>
            <a:r>
              <a:rPr lang="es-ES" cap="none" dirty="0" smtClean="0"/>
              <a:t>Uso: Empezamos la búsqueda desde el centro de la imagen hacia arriba, y en caso de no encontrar ojos, la pasamos hacia abajo, de esta manera se ahorra computacionalmente. </a:t>
            </a:r>
            <a:endParaRPr lang="es-ES_tradnl" cap="none" dirty="0"/>
          </a:p>
        </p:txBody>
      </p:sp>
    </p:spTree>
    <p:extLst>
      <p:ext uri="{BB962C8B-B14F-4D97-AF65-F5344CB8AC3E}">
        <p14:creationId xmlns:p14="http://schemas.microsoft.com/office/powerpoint/2010/main" val="1819500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 segundo buscador de ojos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cap="none" dirty="0" smtClean="0"/>
              <a:t>Resultado:</a:t>
            </a:r>
            <a:endParaRPr lang="es-ES_tradnl" cap="none" dirty="0"/>
          </a:p>
        </p:txBody>
      </p:sp>
      <p:pic>
        <p:nvPicPr>
          <p:cNvPr id="4" name="Imagen 3" descr="Francisco/documento/5a/SegundoBuscadorDeOjos1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290953" y="2367093"/>
            <a:ext cx="1367790" cy="2026920"/>
          </a:xfrm>
          <a:prstGeom prst="rect">
            <a:avLst/>
          </a:prstGeom>
        </p:spPr>
      </p:pic>
      <p:pic>
        <p:nvPicPr>
          <p:cNvPr id="5" name="Imagen 4" descr="Francisco/documento/5a/SegundoBuscadorDeOjos30.jp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028694" y="2367093"/>
            <a:ext cx="1353185" cy="2038985"/>
          </a:xfrm>
          <a:prstGeom prst="rect">
            <a:avLst/>
          </a:prstGeom>
        </p:spPr>
      </p:pic>
      <p:pic>
        <p:nvPicPr>
          <p:cNvPr id="6" name="Imagen 5" descr="Francisco/documento/5a/SegundoBuscadorDeOjos118.jpg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751830" y="2340105"/>
            <a:ext cx="1482725" cy="2080895"/>
          </a:xfrm>
          <a:prstGeom prst="rect">
            <a:avLst/>
          </a:prstGeom>
        </p:spPr>
      </p:pic>
      <p:pic>
        <p:nvPicPr>
          <p:cNvPr id="7" name="Imagen 6" descr="Francisco/documento/5a/SegundoBuscadorDeOjos67.jpg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795591" y="4518088"/>
            <a:ext cx="1139190" cy="2162175"/>
          </a:xfrm>
          <a:prstGeom prst="rect">
            <a:avLst/>
          </a:prstGeom>
        </p:spPr>
      </p:pic>
      <p:pic>
        <p:nvPicPr>
          <p:cNvPr id="8" name="Imagen 7" descr="Francisco/documento/5a/SegundoBuscadorDeOjos68.jpg"/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2492438" y="4568253"/>
            <a:ext cx="1033780" cy="2112010"/>
          </a:xfrm>
          <a:prstGeom prst="rect">
            <a:avLst/>
          </a:prstGeom>
        </p:spPr>
      </p:pic>
      <p:pic>
        <p:nvPicPr>
          <p:cNvPr id="9" name="Imagen 8" descr="Francisco/documento/5a/SegundoBuscadorDeOjos69.jpg"/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4083875" y="4566348"/>
            <a:ext cx="965200" cy="2136775"/>
          </a:xfrm>
          <a:prstGeom prst="rect">
            <a:avLst/>
          </a:prstGeom>
        </p:spPr>
      </p:pic>
      <p:pic>
        <p:nvPicPr>
          <p:cNvPr id="10" name="Imagen 9" descr="Francisco/documento/5a/SegundoBuscadorDeOjos70.jpg"/>
          <p:cNvPicPr/>
          <p:nvPr/>
        </p:nvPicPr>
        <p:blipFill>
          <a:blip r:embed="rId8"/>
          <a:stretch>
            <a:fillRect/>
          </a:stretch>
        </p:blipFill>
        <p:spPr bwMode="auto">
          <a:xfrm>
            <a:off x="5606732" y="4554664"/>
            <a:ext cx="886460" cy="2141220"/>
          </a:xfrm>
          <a:prstGeom prst="rect">
            <a:avLst/>
          </a:prstGeom>
        </p:spPr>
      </p:pic>
      <p:pic>
        <p:nvPicPr>
          <p:cNvPr id="11" name="Imagen 10" descr="Francisco/documento/5a/SegundoBuscadorDeOjos71.jpg"/>
          <p:cNvPicPr/>
          <p:nvPr/>
        </p:nvPicPr>
        <p:blipFill>
          <a:blip r:embed="rId9"/>
          <a:stretch>
            <a:fillRect/>
          </a:stretch>
        </p:blipFill>
        <p:spPr bwMode="auto">
          <a:xfrm>
            <a:off x="7050849" y="4566348"/>
            <a:ext cx="796925" cy="21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8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 segundo buscador de ojos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cap="none" dirty="0" smtClean="0"/>
              <a:t>Resultado Final:</a:t>
            </a:r>
            <a:endParaRPr lang="es-ES_tradnl" cap="none" dirty="0"/>
          </a:p>
        </p:txBody>
      </p:sp>
      <p:pic>
        <p:nvPicPr>
          <p:cNvPr id="4" name="Imagen 3" descr="Francisco/documento/5b/Final0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65671" y="2781935"/>
            <a:ext cx="2510790" cy="1659890"/>
          </a:xfrm>
          <a:prstGeom prst="rect">
            <a:avLst/>
          </a:prstGeom>
        </p:spPr>
      </p:pic>
      <p:pic>
        <p:nvPicPr>
          <p:cNvPr id="5" name="Imagen 4" descr="Francisco/documento/5b/Final5.jp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316370" y="2781935"/>
            <a:ext cx="2510790" cy="1659890"/>
          </a:xfrm>
          <a:prstGeom prst="rect">
            <a:avLst/>
          </a:prstGeom>
        </p:spPr>
      </p:pic>
      <p:pic>
        <p:nvPicPr>
          <p:cNvPr id="6" name="Imagen 5" descr="Francisco/documento/5b/Final8.jpg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267069" y="2781935"/>
            <a:ext cx="2510790" cy="1659890"/>
          </a:xfrm>
          <a:prstGeom prst="rect">
            <a:avLst/>
          </a:prstGeom>
        </p:spPr>
      </p:pic>
      <p:pic>
        <p:nvPicPr>
          <p:cNvPr id="7" name="Imagen 6" descr="Francisco/documento/5b/Final17.jpg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65671" y="4805998"/>
            <a:ext cx="2510790" cy="1659890"/>
          </a:xfrm>
          <a:prstGeom prst="rect">
            <a:avLst/>
          </a:prstGeom>
        </p:spPr>
      </p:pic>
      <p:pic>
        <p:nvPicPr>
          <p:cNvPr id="8" name="Imagen 7" descr="Francisco/documento/5b/Final39.jpg"/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316370" y="4805998"/>
            <a:ext cx="2510790" cy="1659890"/>
          </a:xfrm>
          <a:prstGeom prst="rect">
            <a:avLst/>
          </a:prstGeom>
        </p:spPr>
      </p:pic>
      <p:pic>
        <p:nvPicPr>
          <p:cNvPr id="9" name="Imagen 8" descr="Francisco/documento/5b/Final53.jpg"/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6258179" y="4800918"/>
            <a:ext cx="2519680" cy="16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56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6 buscando rostros en las im</a:t>
            </a:r>
            <a:r>
              <a:rPr lang="es-ES" dirty="0" smtClean="0"/>
              <a:t>ágenes malas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4326315"/>
          </a:xfrm>
        </p:spPr>
        <p:txBody>
          <a:bodyPr/>
          <a:lstStyle/>
          <a:p>
            <a:r>
              <a:rPr lang="es-ES_tradnl" cap="none" dirty="0" smtClean="0"/>
              <a:t>Objetivo</a:t>
            </a:r>
            <a:r>
              <a:rPr lang="es-ES_tradnl" cap="none" dirty="0" smtClean="0"/>
              <a:t>: Intentar recuperar </a:t>
            </a:r>
            <a:r>
              <a:rPr lang="es-ES_tradnl" cap="none" dirty="0" err="1" smtClean="0"/>
              <a:t>im</a:t>
            </a:r>
            <a:r>
              <a:rPr lang="es-ES" cap="none" dirty="0" err="1" smtClean="0"/>
              <a:t>ágenes</a:t>
            </a:r>
            <a:r>
              <a:rPr lang="es-ES" cap="none" dirty="0" smtClean="0"/>
              <a:t> malas (196) </a:t>
            </a:r>
            <a:r>
              <a:rPr lang="es-ES" cap="none" dirty="0" err="1" smtClean="0"/>
              <a:t>dandole</a:t>
            </a:r>
            <a:r>
              <a:rPr lang="es-ES" cap="none" dirty="0" smtClean="0"/>
              <a:t> otra pasada por nuestro algoritmo que elimina iluminación con otros valores.</a:t>
            </a:r>
          </a:p>
          <a:p>
            <a:endParaRPr lang="es-ES" cap="none" dirty="0"/>
          </a:p>
          <a:p>
            <a:endParaRPr lang="es-ES" cap="none" dirty="0" smtClean="0"/>
          </a:p>
          <a:p>
            <a:endParaRPr lang="es-ES" cap="none" dirty="0"/>
          </a:p>
          <a:p>
            <a:endParaRPr lang="es-ES" cap="none" dirty="0" smtClean="0"/>
          </a:p>
          <a:p>
            <a:r>
              <a:rPr lang="es-ES" cap="none" dirty="0" smtClean="0"/>
              <a:t>Conclusión: De 196 imágenes malas hemos recuperado 133. En total tenemos 369 imágenes detectadas, lo que hace una efectividad del 82% de acierto.</a:t>
            </a:r>
            <a:endParaRPr lang="es-ES_tradnl" cap="none" dirty="0"/>
          </a:p>
        </p:txBody>
      </p:sp>
      <p:pic>
        <p:nvPicPr>
          <p:cNvPr id="4" name="Imagen 3" descr="Francisco/documento/6/Final3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95186" y="3317176"/>
            <a:ext cx="2625725" cy="1735455"/>
          </a:xfrm>
          <a:prstGeom prst="rect">
            <a:avLst/>
          </a:prstGeom>
        </p:spPr>
      </p:pic>
      <p:pic>
        <p:nvPicPr>
          <p:cNvPr id="5" name="Imagen 4" descr="Francisco/documento/6/Final4.jp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258902" y="3317176"/>
            <a:ext cx="2625725" cy="1735455"/>
          </a:xfrm>
          <a:prstGeom prst="rect">
            <a:avLst/>
          </a:prstGeom>
        </p:spPr>
      </p:pic>
      <p:pic>
        <p:nvPicPr>
          <p:cNvPr id="6" name="Imagen 5" descr="Francisco/documento/6/Final5.jpg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222618" y="3287650"/>
            <a:ext cx="2625725" cy="17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24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7 Detector propio de </a:t>
            </a:r>
            <a:r>
              <a:rPr lang="es-ES" dirty="0" err="1" smtClean="0"/>
              <a:t>opencv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_tradnl" sz="2400" cap="none" dirty="0" smtClean="0"/>
              <a:t>Objetivo: </a:t>
            </a:r>
            <a:r>
              <a:rPr lang="es-ES" sz="2400" cap="none" dirty="0" smtClean="0"/>
              <a:t>Comparar resultados</a:t>
            </a:r>
          </a:p>
          <a:p>
            <a:endParaRPr lang="es-ES" sz="2400" cap="none" dirty="0"/>
          </a:p>
          <a:p>
            <a:endParaRPr lang="es-ES" sz="2400" cap="none" dirty="0" smtClean="0"/>
          </a:p>
          <a:p>
            <a:endParaRPr lang="es-ES" sz="2400" cap="none" dirty="0"/>
          </a:p>
          <a:p>
            <a:r>
              <a:rPr lang="es-ES" sz="2400" cap="none" dirty="0" err="1" smtClean="0"/>
              <a:t>OpenCV</a:t>
            </a:r>
            <a:r>
              <a:rPr lang="es-ES" sz="2400" cap="none" dirty="0" smtClean="0"/>
              <a:t> nos devuelve otro 82% de acierto a la hora de detectar caras. </a:t>
            </a:r>
            <a:endParaRPr lang="es-ES" sz="2400" cap="none" dirty="0" smtClean="0"/>
          </a:p>
        </p:txBody>
      </p:sp>
      <p:pic>
        <p:nvPicPr>
          <p:cNvPr id="4" name="Imagen 3" descr="Francisco/Salidas/7salidaOpenCV/OpenCV0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35521" y="2853880"/>
            <a:ext cx="2625725" cy="1735455"/>
          </a:xfrm>
          <a:prstGeom prst="rect">
            <a:avLst/>
          </a:prstGeom>
        </p:spPr>
      </p:pic>
      <p:pic>
        <p:nvPicPr>
          <p:cNvPr id="5" name="Imagen 4" descr="Francisco/Salidas/7salidaOpenCV/OpenCV2.jp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232219" y="2853879"/>
            <a:ext cx="2625725" cy="1735455"/>
          </a:xfrm>
          <a:prstGeom prst="rect">
            <a:avLst/>
          </a:prstGeom>
        </p:spPr>
      </p:pic>
      <p:pic>
        <p:nvPicPr>
          <p:cNvPr id="6" name="Imagen 5" descr="Francisco/Salidas/7salidaOpenCV/OpenCV41.jpg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228917" y="2853879"/>
            <a:ext cx="2625725" cy="17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6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862" y="350251"/>
            <a:ext cx="7773338" cy="1596177"/>
          </a:xfrm>
        </p:spPr>
        <p:txBody>
          <a:bodyPr/>
          <a:lstStyle/>
          <a:p>
            <a:r>
              <a:rPr lang="es-ES" dirty="0" smtClean="0"/>
              <a:t>8 Sacar ojos a partir de filtro gaussiano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684862" y="1448026"/>
            <a:ext cx="7772870" cy="3424107"/>
          </a:xfrm>
        </p:spPr>
        <p:txBody>
          <a:bodyPr>
            <a:normAutofit/>
          </a:bodyPr>
          <a:lstStyle/>
          <a:p>
            <a:r>
              <a:rPr lang="es-ES_tradnl" sz="2400" cap="none" dirty="0" smtClean="0"/>
              <a:t>Objetivo: </a:t>
            </a:r>
            <a:r>
              <a:rPr lang="es-ES" sz="2400" cap="none" dirty="0" smtClean="0"/>
              <a:t>Con la aplicaci</a:t>
            </a:r>
            <a:r>
              <a:rPr lang="es-ES" sz="2400" cap="none" dirty="0" smtClean="0"/>
              <a:t>ón de un filtro gaussiano a la imagen, pasar una máscara para sacar ojos</a:t>
            </a:r>
            <a:endParaRPr lang="es-ES" sz="2400" cap="none" dirty="0" smtClean="0"/>
          </a:p>
        </p:txBody>
      </p:sp>
      <p:pic>
        <p:nvPicPr>
          <p:cNvPr id="4" name="Imagen 3" descr="../../../../Desktop/Captura%20de%20pantalla%202016-02-06%20a%20las%2014.38.0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25869" y="2656246"/>
            <a:ext cx="1435735" cy="248285"/>
          </a:xfrm>
          <a:prstGeom prst="rect">
            <a:avLst/>
          </a:prstGeom>
        </p:spPr>
      </p:pic>
      <p:pic>
        <p:nvPicPr>
          <p:cNvPr id="5" name="Imagen 4" descr="Francisco/Salidas/8.1salidaPrimerGauss/0.jp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20597" y="2390965"/>
            <a:ext cx="2661920" cy="1759585"/>
          </a:xfrm>
          <a:prstGeom prst="rect">
            <a:avLst/>
          </a:prstGeom>
        </p:spPr>
      </p:pic>
      <p:pic>
        <p:nvPicPr>
          <p:cNvPr id="6" name="Imagen 5" descr="Francisco/Salidas/8.1salidaPrimerGauss/5.jpg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417121" y="2415095"/>
            <a:ext cx="2625725" cy="1735455"/>
          </a:xfrm>
          <a:prstGeom prst="rect">
            <a:avLst/>
          </a:prstGeom>
        </p:spPr>
      </p:pic>
      <p:pic>
        <p:nvPicPr>
          <p:cNvPr id="7" name="Imagen 6" descr="Francisco/documento/8.2/0.jpg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59841" y="4755610"/>
            <a:ext cx="1367790" cy="233045"/>
          </a:xfrm>
          <a:prstGeom prst="rect">
            <a:avLst/>
          </a:prstGeom>
        </p:spPr>
      </p:pic>
      <p:pic>
        <p:nvPicPr>
          <p:cNvPr id="8" name="Imagen 7" descr="Francisco/documento/8.2/1.jpg"/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2120597" y="4244851"/>
            <a:ext cx="2625725" cy="1735455"/>
          </a:xfrm>
          <a:prstGeom prst="rect">
            <a:avLst/>
          </a:prstGeom>
        </p:spPr>
      </p:pic>
      <p:pic>
        <p:nvPicPr>
          <p:cNvPr id="9" name="Imagen 8" descr="Francisco/Salidas/8.2salidaSegundoGauss/4.jpg"/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5413311" y="4244851"/>
            <a:ext cx="2629535" cy="1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0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9 conclusiones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" sz="2400" cap="none" dirty="0" smtClean="0"/>
              <a:t>La detecci</a:t>
            </a:r>
            <a:r>
              <a:rPr lang="es-ES" sz="2400" cap="none" dirty="0" smtClean="0"/>
              <a:t>ón de un rostro no es un problema fácil.</a:t>
            </a:r>
          </a:p>
          <a:p>
            <a:r>
              <a:rPr lang="es-ES" sz="2400" cap="none" dirty="0" smtClean="0"/>
              <a:t>Hay que tener en cuenta el tono de la piel, la forma de las facciones de la cara, la iluminación, la simetría del rostro</a:t>
            </a:r>
            <a:r>
              <a:rPr lang="is-IS" sz="2400" cap="none" dirty="0" smtClean="0"/>
              <a:t>…</a:t>
            </a:r>
          </a:p>
          <a:p>
            <a:r>
              <a:rPr lang="is-IS" sz="2400" cap="none" dirty="0" smtClean="0"/>
              <a:t>Hemos desarrollado un algoritmo que da resultados tan buenos como la t</a:t>
            </a:r>
            <a:r>
              <a:rPr lang="es-ES" sz="2400" cap="none" dirty="0" err="1" smtClean="0"/>
              <a:t>écnica</a:t>
            </a:r>
            <a:r>
              <a:rPr lang="es-ES" sz="2400" cap="none" dirty="0" smtClean="0"/>
              <a:t> </a:t>
            </a:r>
            <a:r>
              <a:rPr lang="es-ES" sz="2400" cap="none" dirty="0" err="1" smtClean="0"/>
              <a:t>Haar</a:t>
            </a:r>
            <a:r>
              <a:rPr lang="es-ES" sz="2400" cap="none" dirty="0" smtClean="0"/>
              <a:t> que implementa </a:t>
            </a:r>
            <a:r>
              <a:rPr lang="es-ES" sz="2400" cap="none" dirty="0" err="1" smtClean="0"/>
              <a:t>OpenCV</a:t>
            </a:r>
            <a:r>
              <a:rPr lang="es-ES" sz="2400" cap="none" dirty="0" smtClean="0"/>
              <a:t>.</a:t>
            </a:r>
          </a:p>
          <a:p>
            <a:endParaRPr lang="es-ES_tradnl" sz="2000" cap="none" dirty="0"/>
          </a:p>
        </p:txBody>
      </p:sp>
    </p:spTree>
    <p:extLst>
      <p:ext uri="{BB962C8B-B14F-4D97-AF65-F5344CB8AC3E}">
        <p14:creationId xmlns:p14="http://schemas.microsoft.com/office/powerpoint/2010/main" val="205933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1 </a:t>
            </a:r>
            <a:r>
              <a:rPr lang="es-ES_tradnl" dirty="0" err="1" smtClean="0"/>
              <a:t>introducci</a:t>
            </a:r>
            <a:r>
              <a:rPr lang="es-ES" dirty="0" err="1" smtClean="0"/>
              <a:t>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_tradnl" sz="2400" cap="none" dirty="0" smtClean="0"/>
              <a:t>Objetivo: Reconocer caras en una </a:t>
            </a:r>
            <a:r>
              <a:rPr lang="es-ES_tradnl" sz="2400" cap="none" dirty="0" err="1" smtClean="0"/>
              <a:t>fotograf</a:t>
            </a:r>
            <a:r>
              <a:rPr lang="es-ES" sz="2400" cap="none" dirty="0" err="1" smtClean="0"/>
              <a:t>ía</a:t>
            </a:r>
            <a:endParaRPr lang="es-ES" sz="2400" cap="none" dirty="0" smtClean="0"/>
          </a:p>
          <a:p>
            <a:r>
              <a:rPr lang="es-ES_tradnl" sz="2400" cap="none" dirty="0" smtClean="0"/>
              <a:t>Problemas iniciales:</a:t>
            </a:r>
          </a:p>
          <a:p>
            <a:pPr lvl="1"/>
            <a:r>
              <a:rPr lang="es-ES_tradnl" sz="2000" cap="none" dirty="0" smtClean="0"/>
              <a:t>La </a:t>
            </a:r>
            <a:r>
              <a:rPr lang="es-ES_tradnl" sz="2000" cap="none" dirty="0" err="1" smtClean="0"/>
              <a:t>iluminaci</a:t>
            </a:r>
            <a:r>
              <a:rPr lang="es-ES" sz="2000" cap="none" dirty="0" err="1" smtClean="0"/>
              <a:t>ón</a:t>
            </a:r>
            <a:r>
              <a:rPr lang="es-ES" sz="2000" cap="none" dirty="0" smtClean="0"/>
              <a:t> puede suponer un problema</a:t>
            </a:r>
          </a:p>
          <a:p>
            <a:pPr lvl="1"/>
            <a:r>
              <a:rPr lang="es-ES" sz="2000" cap="none" dirty="0" smtClean="0"/>
              <a:t>Los rostros deberían estar en vertical para mejor funcionamiento </a:t>
            </a:r>
          </a:p>
          <a:p>
            <a:pPr lvl="1"/>
            <a:r>
              <a:rPr lang="es-ES" sz="2000" cap="none" dirty="0" smtClean="0"/>
              <a:t>El tono de piel va a influir en los resultados</a:t>
            </a:r>
            <a:endParaRPr lang="es-ES_tradnl" sz="2000" cap="none" dirty="0"/>
          </a:p>
        </p:txBody>
      </p:sp>
    </p:spTree>
    <p:extLst>
      <p:ext uri="{BB962C8B-B14F-4D97-AF65-F5344CB8AC3E}">
        <p14:creationId xmlns:p14="http://schemas.microsoft.com/office/powerpoint/2010/main" val="195766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</a:t>
            </a:r>
            <a:r>
              <a:rPr lang="es-ES_tradnl" dirty="0" smtClean="0"/>
              <a:t> </a:t>
            </a:r>
            <a:r>
              <a:rPr lang="es-ES" dirty="0" smtClean="0"/>
              <a:t>Pasar de color carne a   blanco-Negro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_tradnl" cap="none" dirty="0" smtClean="0"/>
              <a:t>Objetivo: Pasar los tonos de color carne a blanco y negro.</a:t>
            </a:r>
          </a:p>
          <a:p>
            <a:r>
              <a:rPr lang="es-ES_tradnl" cap="none" dirty="0" smtClean="0"/>
              <a:t>Valores</a:t>
            </a:r>
            <a:r>
              <a:rPr lang="es-ES" cap="none" dirty="0" smtClean="0"/>
              <a:t>: Con valores medios del color carne de R=253, G=221 y B=201 y una tolerancia = 70</a:t>
            </a:r>
          </a:p>
          <a:p>
            <a:r>
              <a:rPr lang="es-ES" cap="none" dirty="0" smtClean="0"/>
              <a:t>Técnica: los pixeles que entren dentro de ese rango serán blancos, en caso contrario serán negro. </a:t>
            </a:r>
            <a:endParaRPr lang="es-ES_tradnl" cap="none" dirty="0"/>
          </a:p>
        </p:txBody>
      </p:sp>
    </p:spTree>
    <p:extLst>
      <p:ext uri="{BB962C8B-B14F-4D97-AF65-F5344CB8AC3E}">
        <p14:creationId xmlns:p14="http://schemas.microsoft.com/office/powerpoint/2010/main" val="24415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 </a:t>
            </a:r>
            <a:r>
              <a:rPr lang="es-ES" dirty="0"/>
              <a:t>Pasar de color carne a   blanco-Negro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cap="none" dirty="0" smtClean="0"/>
              <a:t>Resultados:</a:t>
            </a:r>
          </a:p>
          <a:p>
            <a:endParaRPr lang="es-ES_tradnl" cap="none" dirty="0"/>
          </a:p>
        </p:txBody>
      </p:sp>
      <p:pic>
        <p:nvPicPr>
          <p:cNvPr id="4" name="Imagen 3" descr="Francisco/ReconocimientoFacial/salida/4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767072" y="2821178"/>
            <a:ext cx="3691128" cy="2555494"/>
          </a:xfrm>
          <a:prstGeom prst="rect">
            <a:avLst/>
          </a:prstGeom>
        </p:spPr>
      </p:pic>
      <p:pic>
        <p:nvPicPr>
          <p:cNvPr id="5" name="Imagen 4" descr="Francisco/ReconocimientoFacial/imagenes/image_0005.jp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85330" y="2821178"/>
            <a:ext cx="3752558" cy="255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19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 </a:t>
            </a:r>
            <a:r>
              <a:rPr lang="es-ES" dirty="0"/>
              <a:t>Pasar de color carne a   blanco-Negro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4070283"/>
          </a:xfrm>
        </p:spPr>
        <p:txBody>
          <a:bodyPr>
            <a:normAutofit/>
          </a:bodyPr>
          <a:lstStyle/>
          <a:p>
            <a:r>
              <a:rPr lang="es-ES_tradnl" cap="none" dirty="0" smtClean="0"/>
              <a:t>Resultados:</a:t>
            </a:r>
          </a:p>
          <a:p>
            <a:endParaRPr lang="es-ES_tradnl" cap="none" dirty="0" smtClean="0"/>
          </a:p>
          <a:p>
            <a:endParaRPr lang="es-ES_tradnl" cap="none" dirty="0"/>
          </a:p>
          <a:p>
            <a:endParaRPr lang="es-ES_tradnl" cap="none" dirty="0" smtClean="0"/>
          </a:p>
          <a:p>
            <a:endParaRPr lang="es-ES_tradnl" cap="none" dirty="0"/>
          </a:p>
          <a:p>
            <a:endParaRPr lang="es-ES_tradnl" cap="none" dirty="0" smtClean="0"/>
          </a:p>
          <a:p>
            <a:r>
              <a:rPr lang="es-ES_tradnl" cap="none" dirty="0" err="1" smtClean="0"/>
              <a:t>Conclusi</a:t>
            </a:r>
            <a:r>
              <a:rPr lang="es-ES" cap="none" dirty="0" err="1" smtClean="0"/>
              <a:t>ón</a:t>
            </a:r>
            <a:r>
              <a:rPr lang="es-ES" cap="none" dirty="0" smtClean="0"/>
              <a:t>: los resultados son muy poco prometedores y va a suponer mucho esfuerzo conseguir buenos resultados.</a:t>
            </a:r>
            <a:endParaRPr lang="es-ES_tradnl" cap="none" dirty="0"/>
          </a:p>
        </p:txBody>
      </p:sp>
      <p:pic>
        <p:nvPicPr>
          <p:cNvPr id="6" name="Imagen 5" descr="Francisco/ReconocimientoFacial/imagenes/image_0004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85330" y="2842894"/>
            <a:ext cx="3728174" cy="2521585"/>
          </a:xfrm>
          <a:prstGeom prst="rect">
            <a:avLst/>
          </a:prstGeom>
        </p:spPr>
      </p:pic>
      <p:pic>
        <p:nvPicPr>
          <p:cNvPr id="7" name="Imagen 6" descr="Francisco/ReconocimientoFacial/salida/3.jp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828032" y="2842893"/>
            <a:ext cx="3630168" cy="252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1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3 sacar piel de las imágenes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_tradnl" cap="none" dirty="0" smtClean="0"/>
              <a:t>Objetivo: De igual forma que con el color carne, hemos pensado en sacar la piel en las </a:t>
            </a:r>
            <a:r>
              <a:rPr lang="es-ES_tradnl" cap="none" dirty="0" err="1" smtClean="0"/>
              <a:t>im</a:t>
            </a:r>
            <a:r>
              <a:rPr lang="es-ES" cap="none" dirty="0" err="1" smtClean="0"/>
              <a:t>ágenes</a:t>
            </a:r>
            <a:r>
              <a:rPr lang="es-ES" cap="none" dirty="0" smtClean="0"/>
              <a:t>, y eliminar la iluminación para que sea mucho mas sencillo trabajar con </a:t>
            </a:r>
            <a:r>
              <a:rPr lang="es-ES" cap="none" smtClean="0"/>
              <a:t>estas </a:t>
            </a:r>
            <a:r>
              <a:rPr lang="es-ES" cap="none" smtClean="0"/>
              <a:t>imágenes.</a:t>
            </a:r>
            <a:endParaRPr lang="es-ES" cap="none" dirty="0" smtClean="0"/>
          </a:p>
          <a:p>
            <a:r>
              <a:rPr lang="es-ES_tradnl" cap="none" dirty="0"/>
              <a:t>Objetivo: Aplicar el filtro a la imagen RGB para quitar </a:t>
            </a:r>
            <a:r>
              <a:rPr lang="es-ES_tradnl" cap="none" dirty="0" err="1"/>
              <a:t>iluminaci</a:t>
            </a:r>
            <a:r>
              <a:rPr lang="es-ES" cap="none" dirty="0" err="1"/>
              <a:t>ón</a:t>
            </a:r>
            <a:r>
              <a:rPr lang="es-ES" cap="none" dirty="0"/>
              <a:t> y obtener la imagen en </a:t>
            </a:r>
            <a:r>
              <a:rPr lang="es-ES" cap="none" dirty="0" err="1"/>
              <a:t>YCrCb</a:t>
            </a:r>
            <a:endParaRPr lang="es-ES" cap="none" dirty="0"/>
          </a:p>
          <a:p>
            <a:r>
              <a:rPr lang="es-ES" cap="none" dirty="0"/>
              <a:t>Matriz de transformación: </a:t>
            </a:r>
            <a:endParaRPr lang="es-ES_tradnl" cap="none" dirty="0"/>
          </a:p>
          <a:p>
            <a:r>
              <a:rPr lang="es-ES_tradnl" cap="none" dirty="0"/>
              <a:t>Valores: Se usan unos valores como en el caso de sacar color carne</a:t>
            </a:r>
          </a:p>
          <a:p>
            <a:endParaRPr lang="es-ES_tradnl" cap="none" dirty="0"/>
          </a:p>
        </p:txBody>
      </p:sp>
      <p:pic>
        <p:nvPicPr>
          <p:cNvPr id="5" name="Imagen2" descr="../../../../Desktop/Captura%20de%20pantalla%202016-02-03%20a%20las%2017.20.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809045" y="4079146"/>
            <a:ext cx="1939925" cy="9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2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862" y="37606"/>
            <a:ext cx="7773338" cy="1596177"/>
          </a:xfrm>
        </p:spPr>
        <p:txBody>
          <a:bodyPr/>
          <a:lstStyle/>
          <a:p>
            <a:r>
              <a:rPr lang="es-ES_tradnl" dirty="0" smtClean="0"/>
              <a:t>3.1 Sacar piel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684862" y="1633782"/>
            <a:ext cx="7772870" cy="5132777"/>
          </a:xfrm>
        </p:spPr>
        <p:txBody>
          <a:bodyPr/>
          <a:lstStyle/>
          <a:p>
            <a:r>
              <a:rPr lang="es-ES_tradnl" cap="none" dirty="0" smtClean="0"/>
              <a:t>Resultados:</a:t>
            </a:r>
          </a:p>
          <a:p>
            <a:endParaRPr lang="es-ES_tradnl" cap="none" dirty="0"/>
          </a:p>
          <a:p>
            <a:endParaRPr lang="es-ES_tradnl" cap="none" dirty="0" smtClean="0"/>
          </a:p>
          <a:p>
            <a:endParaRPr lang="es-ES_tradnl" cap="none" dirty="0"/>
          </a:p>
          <a:p>
            <a:endParaRPr lang="es-ES_tradnl" cap="none" dirty="0" smtClean="0"/>
          </a:p>
          <a:p>
            <a:endParaRPr lang="es-ES_tradnl" cap="none" dirty="0"/>
          </a:p>
          <a:p>
            <a:endParaRPr lang="es-ES_tradnl" cap="none" dirty="0" smtClean="0"/>
          </a:p>
          <a:p>
            <a:endParaRPr lang="es-ES_tradnl" cap="none" dirty="0"/>
          </a:p>
          <a:p>
            <a:r>
              <a:rPr lang="es-ES_tradnl" cap="none" dirty="0" err="1" smtClean="0"/>
              <a:t>Conclusi</a:t>
            </a:r>
            <a:r>
              <a:rPr lang="es-ES" cap="none" dirty="0" err="1" smtClean="0"/>
              <a:t>ón</a:t>
            </a:r>
            <a:r>
              <a:rPr lang="es-ES" cap="none" dirty="0" smtClean="0"/>
              <a:t>: De 450 imágenes obtenemos que en 196 no se reconoce cara, es decir tenemos un acierto del 56,44%</a:t>
            </a:r>
            <a:endParaRPr lang="es-ES_tradnl" cap="non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52" y="1158295"/>
            <a:ext cx="6251448" cy="41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7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9088" y="-179571"/>
            <a:ext cx="7773338" cy="1596177"/>
          </a:xfrm>
        </p:spPr>
        <p:txBody>
          <a:bodyPr/>
          <a:lstStyle/>
          <a:p>
            <a:r>
              <a:rPr lang="es-ES_tradnl" dirty="0" smtClean="0"/>
              <a:t>3.2 recortar piel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569088" y="1416606"/>
            <a:ext cx="7772870" cy="3424107"/>
          </a:xfrm>
        </p:spPr>
        <p:txBody>
          <a:bodyPr/>
          <a:lstStyle/>
          <a:p>
            <a:r>
              <a:rPr lang="es-ES_tradnl" cap="none" dirty="0" smtClean="0"/>
              <a:t>Objetivo: De las </a:t>
            </a:r>
            <a:r>
              <a:rPr lang="es-ES_tradnl" cap="none" dirty="0" err="1" smtClean="0"/>
              <a:t>im</a:t>
            </a:r>
            <a:r>
              <a:rPr lang="es-ES" cap="none" dirty="0" err="1" smtClean="0"/>
              <a:t>ágenes</a:t>
            </a:r>
            <a:r>
              <a:rPr lang="es-ES" cap="none" dirty="0" smtClean="0"/>
              <a:t> en blanco y negro vamos a recortar las caras</a:t>
            </a:r>
          </a:p>
          <a:p>
            <a:r>
              <a:rPr lang="es-ES" cap="none" dirty="0" smtClean="0"/>
              <a:t>Resultados: De las 254 imágenes en las que se reconoció cara tenemos 16 de las cuales no se ha podido recortar os se hace incorrectamente</a:t>
            </a:r>
            <a:endParaRPr lang="es-ES_tradnl" cap="none" dirty="0"/>
          </a:p>
        </p:txBody>
      </p:sp>
      <p:pic>
        <p:nvPicPr>
          <p:cNvPr id="4" name="Imagen 3" descr="Francisco/documento/3.2/image_0001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8773" y="2814001"/>
            <a:ext cx="2967990" cy="1961515"/>
          </a:xfrm>
          <a:prstGeom prst="rect">
            <a:avLst/>
          </a:prstGeom>
        </p:spPr>
      </p:pic>
      <p:pic>
        <p:nvPicPr>
          <p:cNvPr id="6" name="Imagen 5" descr="Francisco/documento/3.2/0.jp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47381" y="4812982"/>
            <a:ext cx="1167765" cy="1956435"/>
          </a:xfrm>
          <a:prstGeom prst="rect">
            <a:avLst/>
          </a:prstGeom>
        </p:spPr>
      </p:pic>
      <p:pic>
        <p:nvPicPr>
          <p:cNvPr id="7" name="Imagen 6" descr="Francisco/documento/3.2/image_0007.jpg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129198" y="2814001"/>
            <a:ext cx="2967990" cy="1961515"/>
          </a:xfrm>
          <a:prstGeom prst="rect">
            <a:avLst/>
          </a:prstGeom>
        </p:spPr>
      </p:pic>
      <p:pic>
        <p:nvPicPr>
          <p:cNvPr id="8" name="Imagen 7" descr="Francisco/documento/3.2/5.jpg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258437" y="5473698"/>
            <a:ext cx="1139190" cy="469900"/>
          </a:xfrm>
          <a:prstGeom prst="rect">
            <a:avLst/>
          </a:prstGeom>
        </p:spPr>
      </p:pic>
      <p:pic>
        <p:nvPicPr>
          <p:cNvPr id="9" name="Imagen 8" descr="Francisco/documento/3.2/image_0024.jpg"/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6169623" y="2814000"/>
            <a:ext cx="2967990" cy="1961515"/>
          </a:xfrm>
          <a:prstGeom prst="rect">
            <a:avLst/>
          </a:prstGeom>
        </p:spPr>
      </p:pic>
      <p:pic>
        <p:nvPicPr>
          <p:cNvPr id="10" name="Imagen 9" descr="Francisco/documento/3.2/18.jpg"/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6965278" y="4831396"/>
            <a:ext cx="1376680" cy="19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6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3.1 Verificar si hay ojos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4399467"/>
          </a:xfrm>
        </p:spPr>
        <p:txBody>
          <a:bodyPr/>
          <a:lstStyle/>
          <a:p>
            <a:r>
              <a:rPr lang="es-ES_tradnl" cap="none" dirty="0" smtClean="0"/>
              <a:t>Objetivo: Con la cara recortada, buscamos fila por fila las filas donde hay dos zonas con bastantes pixeles negros seguidos, siendo estas donde estar</a:t>
            </a:r>
            <a:r>
              <a:rPr lang="es-ES" cap="none" dirty="0" err="1" smtClean="0"/>
              <a:t>án</a:t>
            </a:r>
            <a:r>
              <a:rPr lang="es-ES" cap="none" dirty="0" smtClean="0"/>
              <a:t> los ojos</a:t>
            </a:r>
          </a:p>
          <a:p>
            <a:endParaRPr lang="es-ES" cap="none" dirty="0"/>
          </a:p>
          <a:p>
            <a:endParaRPr lang="es-ES" cap="none" dirty="0" smtClean="0"/>
          </a:p>
          <a:p>
            <a:endParaRPr lang="es-ES" cap="none" dirty="0"/>
          </a:p>
          <a:p>
            <a:endParaRPr lang="es-ES" cap="none" dirty="0" smtClean="0"/>
          </a:p>
          <a:p>
            <a:r>
              <a:rPr lang="es-ES" cap="none" dirty="0" smtClean="0"/>
              <a:t>Resultado: en 80 imágenes de 254 no se reconocen los ojos y las zonas de los ojos algunas son demasiado grandes. </a:t>
            </a:r>
            <a:endParaRPr lang="es-ES_tradnl" cap="none" dirty="0"/>
          </a:p>
        </p:txBody>
      </p:sp>
      <p:pic>
        <p:nvPicPr>
          <p:cNvPr id="4" name="Imagen 3" descr="Francisco/documento/3.3/0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46592" y="3559492"/>
            <a:ext cx="1227455" cy="2055495"/>
          </a:xfrm>
          <a:prstGeom prst="rect">
            <a:avLst/>
          </a:prstGeom>
        </p:spPr>
      </p:pic>
      <p:pic>
        <p:nvPicPr>
          <p:cNvPr id="5" name="Imagen 4" descr="Francisco/documento/3.3/43.jp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435309" y="3537902"/>
            <a:ext cx="922020" cy="2077085"/>
          </a:xfrm>
          <a:prstGeom prst="rect">
            <a:avLst/>
          </a:prstGeom>
        </p:spPr>
      </p:pic>
      <p:pic>
        <p:nvPicPr>
          <p:cNvPr id="6" name="Imagen 5" descr="Francisco/documento/3.3/73.jpg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383718" y="3584891"/>
            <a:ext cx="1448435" cy="20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11820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54</TotalTime>
  <Words>683</Words>
  <Application>Microsoft Macintosh PowerPoint</Application>
  <PresentationFormat>Presentación en pantalla (4:3)</PresentationFormat>
  <Paragraphs>81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Helvetica</vt:lpstr>
      <vt:lpstr>Tw Cen MT</vt:lpstr>
      <vt:lpstr>Arial</vt:lpstr>
      <vt:lpstr>Gota</vt:lpstr>
      <vt:lpstr>Visión por computador</vt:lpstr>
      <vt:lpstr>1 introducción</vt:lpstr>
      <vt:lpstr>2 Pasar de color carne a   blanco-Negro</vt:lpstr>
      <vt:lpstr>2 Pasar de color carne a   blanco-Negro</vt:lpstr>
      <vt:lpstr>2 Pasar de color carne a   blanco-Negro</vt:lpstr>
      <vt:lpstr>3 sacar piel de las imágenes</vt:lpstr>
      <vt:lpstr>3.1 Sacar piel</vt:lpstr>
      <vt:lpstr>3.2 recortar piel</vt:lpstr>
      <vt:lpstr>3.1 Verificar si hay ojos</vt:lpstr>
      <vt:lpstr>4 Filtro gaussiano</vt:lpstr>
      <vt:lpstr>5 segundo buscador de ojos</vt:lpstr>
      <vt:lpstr>5 segundo buscador de ojos</vt:lpstr>
      <vt:lpstr>5 segundo buscador de ojos</vt:lpstr>
      <vt:lpstr>6 buscando rostros en las imágenes malas</vt:lpstr>
      <vt:lpstr>7 Detector propio de opencv</vt:lpstr>
      <vt:lpstr>8 Sacar ojos a partir de filtro gaussiano</vt:lpstr>
      <vt:lpstr>9 conclusiones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Visión por computador</dc:title>
  <dc:creator>Usuario de Microsoft Office</dc:creator>
  <cp:lastModifiedBy>Usuario de Microsoft Office</cp:lastModifiedBy>
  <cp:revision>12</cp:revision>
  <dcterms:created xsi:type="dcterms:W3CDTF">2016-02-06T15:27:56Z</dcterms:created>
  <dcterms:modified xsi:type="dcterms:W3CDTF">2016-02-06T16:42:52Z</dcterms:modified>
</cp:coreProperties>
</file>